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302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06/11/2025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à partir </a:t>
            </a:r>
            <a:r>
              <a:rPr lang="fr-FR" sz="3200" b="1">
                <a:solidFill>
                  <a:schemeClr val="bg1"/>
                </a:solidFill>
              </a:rPr>
              <a:t>d’une image. 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5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9989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Si je coupe chaque ananas en 15,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morceaux aurai-je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Si les ananas sont vendus par cageot de 5, 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de </a:t>
            </a:r>
            <a:r>
              <a:rPr lang="fr-FR" sz="2800" b="1" dirty="0">
                <a:solidFill>
                  <a:srgbClr val="231F20"/>
                </a:solidFill>
                <a:ea typeface="Calibri" panose="020F0502020204030204" pitchFamily="34" charset="0"/>
              </a:rPr>
              <a:t>cageots dois-je acheter pour avoir 100 ananas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? </a:t>
            </a:r>
            <a:endParaRPr lang="fr-FR" sz="44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280051" y="3820886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4FE3C59-5AD2-40B7-5EAB-0BECFE4837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533130" y="2165268"/>
            <a:ext cx="1052196" cy="22681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9198AEB-305B-88E8-18C9-504BFBBFC5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1245668" y="3664046"/>
            <a:ext cx="1052196" cy="22681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3D97FDC-7299-6CEC-1A15-D08ED49B1A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3163620" y="2206831"/>
            <a:ext cx="1052196" cy="22681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BDF6322-1D2F-F760-BF77-FCFFE64ADF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018778" y="1272639"/>
            <a:ext cx="1052196" cy="226818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A790C32-2D95-17AB-19FD-A6550F44E8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339743" y="3791681"/>
            <a:ext cx="1052196" cy="226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Si je coupe chaque ananas en 15,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morceaux aurai-je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619221" y="3773753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</a:t>
            </a: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a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5 ananas. Si je coupe chacun en 15, j’aurai 5 </a:t>
            </a:r>
            <a:r>
              <a:rPr lang="fr-FR" sz="3600" kern="12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×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15 morceaux (=75).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E24F0D7-832D-CC5C-3585-32F6433BAB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533130" y="2165268"/>
            <a:ext cx="1052196" cy="22681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A1643A3-6B63-C684-A153-3094AFBF98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3163620" y="2206831"/>
            <a:ext cx="1052196" cy="22681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72CBDEA-24F5-77F0-3E43-C5A0246497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018778" y="1272639"/>
            <a:ext cx="1052196" cy="226818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99A86FD-DF92-88F2-593C-B0161126ED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1245668" y="3684346"/>
            <a:ext cx="1052196" cy="226818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0F5341D-24E2-00F8-E576-B531FEFBEA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339743" y="3800105"/>
            <a:ext cx="1052196" cy="2268188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60C2BD8-9866-8230-29FD-88B50B0C88E2}"/>
              </a:ext>
            </a:extLst>
          </p:cNvPr>
          <p:cNvSpPr txBox="1"/>
          <p:nvPr/>
        </p:nvSpPr>
        <p:spPr>
          <a:xfrm>
            <a:off x="717222" y="345420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FF00"/>
                </a:solidFill>
              </a:rPr>
              <a:t>15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E62AD31-B516-1055-50D1-1A95B7A5DFDC}"/>
              </a:ext>
            </a:extLst>
          </p:cNvPr>
          <p:cNvSpPr txBox="1"/>
          <p:nvPr/>
        </p:nvSpPr>
        <p:spPr>
          <a:xfrm>
            <a:off x="2208707" y="252992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FF00"/>
                </a:solidFill>
              </a:rPr>
              <a:t>15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DEF35A5-A677-9D0D-A9BE-DCF3CEC2DCA1}"/>
              </a:ext>
            </a:extLst>
          </p:cNvPr>
          <p:cNvSpPr txBox="1"/>
          <p:nvPr/>
        </p:nvSpPr>
        <p:spPr>
          <a:xfrm>
            <a:off x="3331141" y="345420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FF00"/>
                </a:solidFill>
              </a:rPr>
              <a:t>15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F7D65B3-02DC-4583-4998-875685E97320}"/>
              </a:ext>
            </a:extLst>
          </p:cNvPr>
          <p:cNvSpPr txBox="1"/>
          <p:nvPr/>
        </p:nvSpPr>
        <p:spPr>
          <a:xfrm>
            <a:off x="1425123" y="4973279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FF00"/>
                </a:solidFill>
              </a:rPr>
              <a:t>15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0F5ACEB-C0D5-4734-9839-4ABC4A349C87}"/>
              </a:ext>
            </a:extLst>
          </p:cNvPr>
          <p:cNvSpPr txBox="1"/>
          <p:nvPr/>
        </p:nvSpPr>
        <p:spPr>
          <a:xfrm>
            <a:off x="2519198" y="5134101"/>
            <a:ext cx="8727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FF00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23239" y="1391795"/>
            <a:ext cx="3782745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Si les ananas sont vendus par cageot de 5, 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de </a:t>
            </a:r>
            <a:r>
              <a:rPr lang="fr-FR" sz="2800" b="1" dirty="0">
                <a:solidFill>
                  <a:srgbClr val="231F20"/>
                </a:solidFill>
                <a:ea typeface="Calibri" panose="020F0502020204030204" pitchFamily="34" charset="0"/>
              </a:rPr>
              <a:t>cageots dois-je acheter pour avoir 100 ananas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? </a:t>
            </a:r>
            <a:endParaRPr lang="fr-FR" sz="2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321930" y="1508148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420762" y="3764797"/>
            <a:ext cx="3674495" cy="21072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 cherche un nombre de parts: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100 ÷ 5 =  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 bien 5 </a:t>
            </a: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× ? = 100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faut 20 cageots.</a:t>
            </a:r>
            <a:endParaRPr lang="fr-FR" sz="24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6C13F0D-6EFE-72E2-1149-A39F8A13F6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533130" y="2165268"/>
            <a:ext cx="1052196" cy="226818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E962515-9647-ADC9-1977-74D4F463A2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3163620" y="2206831"/>
            <a:ext cx="1052196" cy="22681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2423228-13C0-D799-F718-681C833E00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018778" y="1272639"/>
            <a:ext cx="1052196" cy="22681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7309820-EEF5-3D65-76B1-E681352ABD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1245668" y="3684346"/>
            <a:ext cx="1052196" cy="226818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039B2AF-531E-0FE8-C9C7-59404E73BD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339743" y="3800105"/>
            <a:ext cx="1052196" cy="226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147</Words>
  <Application>Microsoft Office PowerPoint</Application>
  <PresentationFormat>Affichage à l'écran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5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84</cp:revision>
  <dcterms:created xsi:type="dcterms:W3CDTF">2023-02-07T14:55:57Z</dcterms:created>
  <dcterms:modified xsi:type="dcterms:W3CDTF">2025-11-06T21:18:18Z</dcterms:modified>
</cp:coreProperties>
</file>